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2" r:id="rId3"/>
    <p:sldId id="273" r:id="rId4"/>
    <p:sldId id="266" r:id="rId5"/>
    <p:sldId id="27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7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5" autoAdjust="0"/>
    <p:restoredTop sz="94542" autoAdjust="0"/>
  </p:normalViewPr>
  <p:slideViewPr>
    <p:cSldViewPr>
      <p:cViewPr varScale="1">
        <p:scale>
          <a:sx n="72" d="100"/>
          <a:sy n="72" d="100"/>
        </p:scale>
        <p:origin x="28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Mechanics put us in the best position to see the plays.  Need to move to get better looks as the ball and players move around the court.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0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position at top of the screen.  Lead position in 2-person.  Listen to the voice 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Trail position.  Listen to voice 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7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 voice over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4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 voice over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Voice over.  Can you mute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Voice over explanation of a weird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2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areas for 3-person.  Watch TV games and think of NFHS rules.  Look at the positioning of this crew.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input slide.  Put yourself in the Lead position.  Is he in a good spot?  What do you see?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yourself in the Trail position.  Best spot?  What do you see on the plays?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Tricky one.  Put yourself in the Center position.  What do you see?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listen to the voice-over explain what happens on this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62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good one.  Just listen to voice 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input first.  Trail position first.  Center position on second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input first.  Put yourself in Lead position.  Be 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srSgxwFY_E?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kDJHFBpcjY?feature=oembed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VFToshZTgQ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xqDNiWSl94?feature=oembed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ZlWtey70GU?feature=oembed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auYUEH150o?feature=oembed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P9NbYWJlcU?feature=oembed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MVZ9G7qa4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uXLwaPszvQ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Kl_tIOhdIY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napfO78nAg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EvhMgSyDYw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vgBfUqWfek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See?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AOA</a:t>
            </a:r>
          </a:p>
          <a:p>
            <a:r>
              <a:rPr lang="en-US" dirty="0"/>
              <a:t>October 20, 2022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Lead: Rough post play</a:t>
            </a:r>
          </a:p>
        </p:txBody>
      </p:sp>
      <p:pic>
        <p:nvPicPr>
          <p:cNvPr id="3" name="Online Media 2" title="F 212 Displacement   Rough Post Play 2">
            <a:hlinkClick r:id="" action="ppaction://media"/>
            <a:extLst>
              <a:ext uri="{FF2B5EF4-FFF2-40B4-BE49-F238E27FC236}">
                <a16:creationId xmlns:a16="http://schemas.microsoft.com/office/drawing/2014/main" id="{3E1E18C8-C3D0-E23F-EF93-6F425ACBCC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7787" y="914400"/>
            <a:ext cx="10236425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Center: Shooting foul?</a:t>
            </a:r>
          </a:p>
        </p:txBody>
      </p:sp>
      <p:pic>
        <p:nvPicPr>
          <p:cNvPr id="3" name="Online Media 2" title="F 403 Shooting Situation   Illegal Contact During Act">
            <a:hlinkClick r:id="" action="ppaction://media"/>
            <a:extLst>
              <a:ext uri="{FF2B5EF4-FFF2-40B4-BE49-F238E27FC236}">
                <a16:creationId xmlns:a16="http://schemas.microsoft.com/office/drawing/2014/main" id="{436C2AAA-405C-31F4-DBDD-7B9DBA5C4E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1421" y="965056"/>
            <a:ext cx="9949158" cy="56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Trail: Shooting foul?</a:t>
            </a:r>
          </a:p>
        </p:txBody>
      </p:sp>
      <p:pic>
        <p:nvPicPr>
          <p:cNvPr id="3" name="Online Media 2" title="F 402 Shooting Situation  Contact on Elbow">
            <a:hlinkClick r:id="" action="ppaction://media"/>
            <a:extLst>
              <a:ext uri="{FF2B5EF4-FFF2-40B4-BE49-F238E27FC236}">
                <a16:creationId xmlns:a16="http://schemas.microsoft.com/office/drawing/2014/main" id="{B5D8498C-74EB-C275-8872-01B2CC3E77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1044" y="914400"/>
            <a:ext cx="1024991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5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Lead and Center: Free throw rebounding</a:t>
            </a:r>
          </a:p>
        </p:txBody>
      </p:sp>
      <p:pic>
        <p:nvPicPr>
          <p:cNvPr id="3" name="Online Media 2" title="F 506 Rebounding   Rebounding Foul on Free Throw">
            <a:hlinkClick r:id="" action="ppaction://media"/>
            <a:extLst>
              <a:ext uri="{FF2B5EF4-FFF2-40B4-BE49-F238E27FC236}">
                <a16:creationId xmlns:a16="http://schemas.microsoft.com/office/drawing/2014/main" id="{A9CFD335-282D-0533-853C-7B5371AAA7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9786" y="914400"/>
            <a:ext cx="10412427" cy="5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Center and Lead: Rebounding</a:t>
            </a:r>
          </a:p>
        </p:txBody>
      </p:sp>
      <p:pic>
        <p:nvPicPr>
          <p:cNvPr id="3" name="Online Media 2" title="F 505 Rebounding   Two Hand Push">
            <a:hlinkClick r:id="" action="ppaction://media"/>
            <a:extLst>
              <a:ext uri="{FF2B5EF4-FFF2-40B4-BE49-F238E27FC236}">
                <a16:creationId xmlns:a16="http://schemas.microsoft.com/office/drawing/2014/main" id="{D7538A97-629E-E9D3-2C9E-C01B1773F6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1043" y="914400"/>
            <a:ext cx="1024991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Center and Lead: Rebounding</a:t>
            </a:r>
          </a:p>
        </p:txBody>
      </p:sp>
      <p:pic>
        <p:nvPicPr>
          <p:cNvPr id="3" name="Online Media 2" title="F 503 Rebounding   Illegal Chuck">
            <a:hlinkClick r:id="" action="ppaction://media"/>
            <a:extLst>
              <a:ext uri="{FF2B5EF4-FFF2-40B4-BE49-F238E27FC236}">
                <a16:creationId xmlns:a16="http://schemas.microsoft.com/office/drawing/2014/main" id="{ED97D6D4-B4F9-A438-FA20-0A4C6A1D9C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914400"/>
            <a:ext cx="10363200" cy="58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Last one.  Stay and help your partner.</a:t>
            </a:r>
          </a:p>
        </p:txBody>
      </p:sp>
      <p:pic>
        <p:nvPicPr>
          <p:cNvPr id="3" name="Online Media 2" title="V 302 Are These Legal Plays">
            <a:hlinkClick r:id="" action="ppaction://media"/>
            <a:extLst>
              <a:ext uri="{FF2B5EF4-FFF2-40B4-BE49-F238E27FC236}">
                <a16:creationId xmlns:a16="http://schemas.microsoft.com/office/drawing/2014/main" id="{FF1B54C3-4723-6A44-7F22-3374718952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8478" y="914400"/>
            <a:ext cx="101150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04F6D-046E-1A70-EC33-BD1CE7A9AAA0}"/>
              </a:ext>
            </a:extLst>
          </p:cNvPr>
          <p:cNvSpPr txBox="1"/>
          <p:nvPr/>
        </p:nvSpPr>
        <p:spPr>
          <a:xfrm>
            <a:off x="4191000" y="2551837"/>
            <a:ext cx="3436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That’s all folks…</a:t>
            </a:r>
          </a:p>
          <a:p>
            <a:endParaRPr lang="en-US" sz="3600" dirty="0"/>
          </a:p>
          <a:p>
            <a:r>
              <a:rPr lang="en-US" sz="3600" dirty="0"/>
              <a:t>          Good luck!</a:t>
            </a:r>
          </a:p>
        </p:txBody>
      </p:sp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extLst>
      <p:ext uri="{BB962C8B-B14F-4D97-AF65-F5344CB8AC3E}">
        <p14:creationId xmlns:p14="http://schemas.microsoft.com/office/powerpoint/2010/main" val="145943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Where are you looking?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8D3CBC5-3868-3A84-F2B6-25F55429DE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6100" y="1700720"/>
            <a:ext cx="7373899" cy="459025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7887844" y="1728283"/>
            <a:ext cx="4038600" cy="4343400"/>
          </a:xfrm>
        </p:spPr>
        <p:txBody>
          <a:bodyPr>
            <a:normAutofit/>
          </a:bodyPr>
          <a:lstStyle/>
          <a:p>
            <a:r>
              <a:rPr lang="en-US" dirty="0"/>
              <a:t>Know your primary area of coverage.</a:t>
            </a:r>
          </a:p>
          <a:p>
            <a:r>
              <a:rPr lang="en-US" dirty="0"/>
              <a:t>2-person</a:t>
            </a:r>
          </a:p>
          <a:p>
            <a:r>
              <a:rPr lang="en-US" dirty="0"/>
              <a:t>3-person</a:t>
            </a: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  <a:endParaRPr lang="en-US" sz="1200" b="1" i="1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  <a:endParaRPr lang="en-US" sz="1200" i="1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  <a:endParaRPr lang="en-US" sz="12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3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Where are you looking?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7849929" y="1700719"/>
            <a:ext cx="4069713" cy="4343400"/>
          </a:xfrm>
        </p:spPr>
        <p:txBody>
          <a:bodyPr>
            <a:normAutofit/>
          </a:bodyPr>
          <a:lstStyle/>
          <a:p>
            <a:r>
              <a:rPr lang="en-US" dirty="0"/>
              <a:t>Know your primary area of coverage.</a:t>
            </a:r>
          </a:p>
          <a:p>
            <a:r>
              <a:rPr lang="en-US" dirty="0"/>
              <a:t>3-person</a:t>
            </a:r>
          </a:p>
          <a:p>
            <a:r>
              <a:rPr lang="en-US" dirty="0"/>
              <a:t>Can still use Lead &amp; Trail to learn 2-person</a:t>
            </a:r>
          </a:p>
          <a:p>
            <a:r>
              <a:rPr lang="en-US" dirty="0"/>
              <a:t>TV games, but NFHS rules</a:t>
            </a: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  <a:endParaRPr lang="en-US" sz="1200" b="1" i="1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  <a:endParaRPr lang="en-US" sz="1200" i="1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  <a:endParaRPr lang="en-US" sz="1200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Content Placeholder 15" descr="A group of people playing basketball&#10;&#10;Description automatically generated with low confidence">
            <a:extLst>
              <a:ext uri="{FF2B5EF4-FFF2-40B4-BE49-F238E27FC236}">
                <a16:creationId xmlns:a16="http://schemas.microsoft.com/office/drawing/2014/main" id="{7D8549C5-5994-5A88-FD59-D4F3DB109C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8" y="1700719"/>
            <a:ext cx="7451404" cy="3655635"/>
          </a:xfrm>
        </p:spPr>
      </p:pic>
    </p:spTree>
    <p:extLst>
      <p:ext uri="{BB962C8B-B14F-4D97-AF65-F5344CB8AC3E}">
        <p14:creationId xmlns:p14="http://schemas.microsoft.com/office/powerpoint/2010/main" val="188991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7800"/>
            <a:ext cx="10058400" cy="685800"/>
          </a:xfrm>
        </p:spPr>
        <p:txBody>
          <a:bodyPr/>
          <a:lstStyle/>
          <a:p>
            <a:r>
              <a:rPr lang="en-US" dirty="0"/>
              <a:t>Lead Position: Is there a foul on the play?</a:t>
            </a:r>
          </a:p>
        </p:txBody>
      </p:sp>
      <p:pic>
        <p:nvPicPr>
          <p:cNvPr id="6" name="Online Media 5" title="P 111 Is there a foul on this play">
            <a:hlinkClick r:id="" action="ppaction://media"/>
            <a:extLst>
              <a:ext uri="{FF2B5EF4-FFF2-40B4-BE49-F238E27FC236}">
                <a16:creationId xmlns:a16="http://schemas.microsoft.com/office/drawing/2014/main" id="{E72B115B-653E-566C-A45B-457BE5F471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877" y="863600"/>
            <a:ext cx="10162423" cy="57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Trail Position: 2 Plays of fake fouls</a:t>
            </a:r>
          </a:p>
        </p:txBody>
      </p:sp>
      <p:pic>
        <p:nvPicPr>
          <p:cNvPr id="3" name="Online Media 2" title="F 705 Flopping Plays   Faking Fouls">
            <a:hlinkClick r:id="" action="ppaction://media"/>
            <a:extLst>
              <a:ext uri="{FF2B5EF4-FFF2-40B4-BE49-F238E27FC236}">
                <a16:creationId xmlns:a16="http://schemas.microsoft.com/office/drawing/2014/main" id="{D6DC52F5-8C91-73DA-AD3E-80C011E7F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914400"/>
            <a:ext cx="10058400" cy="56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Center Position: Travel or screen foul?</a:t>
            </a:r>
          </a:p>
        </p:txBody>
      </p:sp>
      <p:pic>
        <p:nvPicPr>
          <p:cNvPr id="3" name="Online Media 2" title="F 610 Screening   Foul Travel or Basket">
            <a:hlinkClick r:id="" action="ppaction://media"/>
            <a:extLst>
              <a:ext uri="{FF2B5EF4-FFF2-40B4-BE49-F238E27FC236}">
                <a16:creationId xmlns:a16="http://schemas.microsoft.com/office/drawing/2014/main" id="{7F898016-F2AA-6E8F-D74B-CD28A4DA5E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927295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5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Lead &amp; Trail: Traveling in the lane</a:t>
            </a:r>
          </a:p>
        </p:txBody>
      </p:sp>
      <p:pic>
        <p:nvPicPr>
          <p:cNvPr id="3" name="Online Media 2" title="V 103 Traveling   Pivot After Legal Jump Stop">
            <a:hlinkClick r:id="" action="ppaction://media"/>
            <a:extLst>
              <a:ext uri="{FF2B5EF4-FFF2-40B4-BE49-F238E27FC236}">
                <a16:creationId xmlns:a16="http://schemas.microsoft.com/office/drawing/2014/main" id="{9C1FDF00-53E5-B109-9612-B1BF217877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7621" y="1018032"/>
            <a:ext cx="9796758" cy="55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4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Lead &amp; Trail: Jump stop in the lane</a:t>
            </a:r>
          </a:p>
        </p:txBody>
      </p:sp>
      <p:pic>
        <p:nvPicPr>
          <p:cNvPr id="3" name="Online Media 2" title="V 105 Traveling   Legal Jump Stop">
            <a:hlinkClick r:id="" action="ppaction://media"/>
            <a:extLst>
              <a:ext uri="{FF2B5EF4-FFF2-40B4-BE49-F238E27FC236}">
                <a16:creationId xmlns:a16="http://schemas.microsoft.com/office/drawing/2014/main" id="{3271998C-AF1A-4A65-97D3-74238B4902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8478" y="937846"/>
            <a:ext cx="1011504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r>
              <a:rPr lang="en-US" dirty="0"/>
              <a:t>Trail &amp; Center: 2 Plays with traveling</a:t>
            </a:r>
          </a:p>
        </p:txBody>
      </p:sp>
      <p:pic>
        <p:nvPicPr>
          <p:cNvPr id="3" name="Online Media 2" title="V 107 Traveling   Pre  Dribble Travels">
            <a:hlinkClick r:id="" action="ppaction://media"/>
            <a:extLst>
              <a:ext uri="{FF2B5EF4-FFF2-40B4-BE49-F238E27FC236}">
                <a16:creationId xmlns:a16="http://schemas.microsoft.com/office/drawing/2014/main" id="{2E237B62-8EB1-0CF7-F88B-6BD93D3ED4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1044" y="899160"/>
            <a:ext cx="1024991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4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1462</TotalTime>
  <Words>453</Words>
  <Application>Microsoft Office PowerPoint</Application>
  <PresentationFormat>Widescreen</PresentationFormat>
  <Paragraphs>66</Paragraphs>
  <Slides>18</Slides>
  <Notes>16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Franklin Gothic Medium</vt:lpstr>
      <vt:lpstr>Impact</vt:lpstr>
      <vt:lpstr>Basketball 16x9</vt:lpstr>
      <vt:lpstr>What Do You See?</vt:lpstr>
      <vt:lpstr>Where are you looking?</vt:lpstr>
      <vt:lpstr>Where are you looking?</vt:lpstr>
      <vt:lpstr>Lead Position: Is there a foul on the play?</vt:lpstr>
      <vt:lpstr>Trail Position: 2 Plays of fake fouls</vt:lpstr>
      <vt:lpstr>Center Position: Travel or screen foul?</vt:lpstr>
      <vt:lpstr>Lead &amp; Trail: Traveling in the lane</vt:lpstr>
      <vt:lpstr>Lead &amp; Trail: Jump stop in the lane</vt:lpstr>
      <vt:lpstr>Trail &amp; Center: 2 Plays with traveling</vt:lpstr>
      <vt:lpstr>Lead: Rough post play</vt:lpstr>
      <vt:lpstr>Center: Shooting foul?</vt:lpstr>
      <vt:lpstr>Trail: Shooting foul?</vt:lpstr>
      <vt:lpstr>Lead and Center: Free throw rebounding</vt:lpstr>
      <vt:lpstr>Center and Lead: Rebounding</vt:lpstr>
      <vt:lpstr>Center and Lead: Rebounding</vt:lpstr>
      <vt:lpstr>Last one.  Stay and help your partner.</vt:lpstr>
      <vt:lpstr>PowerPoint Presentation</vt:lpstr>
      <vt:lpstr>Add a Slide Title - 3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See?</dc:title>
  <dc:creator>Don Williams</dc:creator>
  <cp:lastModifiedBy>Don Williams</cp:lastModifiedBy>
  <cp:revision>4</cp:revision>
  <dcterms:created xsi:type="dcterms:W3CDTF">2022-10-20T01:21:29Z</dcterms:created>
  <dcterms:modified xsi:type="dcterms:W3CDTF">2022-10-21T01:44:13Z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